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438400" cy="36673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190292" cy="32857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3667353" cy="24481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535936" cy="38039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072640" cy="1383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